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066800"/>
            <a:ext cx="7772400" cy="1470025"/>
          </a:xfrm>
        </p:spPr>
        <p:txBody>
          <a:bodyPr>
            <a:normAutofit/>
          </a:bodyPr>
          <a:lstStyle/>
          <a:p>
            <a:r>
              <a:rPr lang="hi-IN" sz="1800" dirty="0" smtClean="0"/>
              <a:t>सुभाषितानि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629400" cy="3276600"/>
          </a:xfrm>
        </p:spPr>
        <p:txBody>
          <a:bodyPr>
            <a:normAutofit fontScale="92500" lnSpcReduction="10000"/>
          </a:bodyPr>
          <a:lstStyle/>
          <a:p>
            <a:r>
              <a:rPr lang="hi-IN" sz="1600" dirty="0" smtClean="0"/>
              <a:t>सुभाषित – सु + भाषित इन दो शब्दो के मेल से सम्पन्न होता है । सु की अर्थ सुन्दर मधुर तथा भाषित का अर्थ वचन है । अर्थात सुन्दर वचन ।</a:t>
            </a:r>
          </a:p>
          <a:p>
            <a:r>
              <a:rPr lang="hi-IN" sz="1600" dirty="0" smtClean="0"/>
              <a:t>1.गुणा गुणज्ञेषु गुणा भवन्ति ,</a:t>
            </a:r>
          </a:p>
          <a:p>
            <a:r>
              <a:rPr lang="hi-IN" sz="1600" dirty="0" smtClean="0"/>
              <a:t>ते निर्गुणं प्राप्य भवन्ति दोषाः ।</a:t>
            </a:r>
          </a:p>
          <a:p>
            <a:r>
              <a:rPr lang="hi-IN" sz="1600" dirty="0" smtClean="0"/>
              <a:t>सुस्वादु तोया प्रभवन्ति नद्यः ,</a:t>
            </a:r>
          </a:p>
          <a:p>
            <a:r>
              <a:rPr lang="hi-IN" sz="1600" dirty="0" smtClean="0"/>
              <a:t>समुद्रमासाद्य भवन्ति अपेया </a:t>
            </a:r>
          </a:p>
          <a:p>
            <a:endParaRPr lang="hi-IN" sz="1600" dirty="0"/>
          </a:p>
          <a:p>
            <a:endParaRPr lang="hi-IN" sz="1600" dirty="0" smtClean="0"/>
          </a:p>
          <a:p>
            <a:endParaRPr lang="hi-IN" sz="1600" dirty="0"/>
          </a:p>
          <a:p>
            <a:r>
              <a:rPr lang="hi-IN" sz="1600" dirty="0" smtClean="0"/>
              <a:t>भावार्थ– गुण गुणी के पास जाकर गुणवान होता है ।</a:t>
            </a:r>
          </a:p>
          <a:p>
            <a:r>
              <a:rPr lang="hi-IN" sz="1600" dirty="0" smtClean="0"/>
              <a:t>उसी प्रकार निर्गुण के पास जाकर दोष युक्त हो जाता है।</a:t>
            </a:r>
          </a:p>
          <a:p>
            <a:r>
              <a:rPr lang="hi-IN" sz="1600" dirty="0" smtClean="0"/>
              <a:t>जिस प्रकार नदी का मीठा पानी समुद्र में मिलते ही नमकीन हो जाता है ।</a:t>
            </a:r>
          </a:p>
          <a:p>
            <a:endParaRPr lang="hi-IN" sz="1600" dirty="0" smtClean="0"/>
          </a:p>
          <a:p>
            <a:endParaRPr lang="hi-IN" sz="1600" dirty="0"/>
          </a:p>
          <a:p>
            <a:endParaRPr lang="hi-IN" sz="1600" dirty="0" smtClean="0"/>
          </a:p>
          <a:p>
            <a:endParaRPr lang="hi-IN" sz="1600" dirty="0"/>
          </a:p>
          <a:p>
            <a:endParaRPr lang="hi-IN" sz="1600" dirty="0" smtClean="0"/>
          </a:p>
          <a:p>
            <a:endParaRPr lang="hi-IN" sz="1600" dirty="0"/>
          </a:p>
          <a:p>
            <a:endParaRPr lang="hi-IN" sz="1600" dirty="0" smtClean="0"/>
          </a:p>
          <a:p>
            <a:endParaRPr lang="hi-IN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0956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1600" dirty="0" smtClean="0"/>
              <a:t>2 साहित्य सड्गीतकलाविहीनः,</a:t>
            </a:r>
            <a:br>
              <a:rPr lang="hi-IN" sz="1600" dirty="0" smtClean="0"/>
            </a:br>
            <a:r>
              <a:rPr lang="hi-IN" sz="1600" dirty="0" smtClean="0"/>
              <a:t>साक्षात् पशुः पुच्छविषाणहीणः।</a:t>
            </a:r>
            <a:br>
              <a:rPr lang="hi-IN" sz="1600" dirty="0" smtClean="0"/>
            </a:br>
            <a:r>
              <a:rPr lang="hi-IN" sz="1600" dirty="0" smtClean="0"/>
              <a:t>तृणं न खादन्नपि जीवमानः ,</a:t>
            </a:r>
            <a:br>
              <a:rPr lang="hi-IN" sz="1600" dirty="0" smtClean="0"/>
            </a:br>
            <a:r>
              <a:rPr lang="hi-IN" sz="1600" dirty="0" smtClean="0"/>
              <a:t>तद्भाग्धेयं परमं पशूनाम् ।।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2000" dirty="0" smtClean="0"/>
              <a:t>भावार्थ – साहित्य सड्गीत और कला से विहीन मनुष्य साक्षात पशु के समान है, जो विना पुंछ एवं शृंग का है । यह पशु विना घास खाये जीता </a:t>
            </a:r>
          </a:p>
          <a:p>
            <a:r>
              <a:rPr lang="hi-IN" sz="2000" dirty="0" smtClean="0"/>
              <a:t>यह हम पशुओं के लिए बडे भाग्य का विषय है ।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1059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</a:t>
            </a:r>
            <a:r>
              <a:rPr lang="hi-IN" sz="1800" dirty="0" smtClean="0"/>
              <a:t>लुब्धस्य नश्यति यशः, पिशुनस्य मैत्री,</a:t>
            </a:r>
            <a:br>
              <a:rPr lang="hi-IN" sz="1800" dirty="0" smtClean="0"/>
            </a:br>
            <a:r>
              <a:rPr lang="hi-IN" sz="1800" dirty="0" smtClean="0"/>
              <a:t>नष्टक्रियस्य कुलम्, अर्थपरस्य धर्मः ।</a:t>
            </a:r>
            <a:br>
              <a:rPr lang="hi-IN" sz="1800" dirty="0" smtClean="0"/>
            </a:br>
            <a:r>
              <a:rPr lang="hi-IN" sz="1800" dirty="0" smtClean="0"/>
              <a:t>विद्याफलं व्यसनिनः, कृपनस्य सौख्यम् ।</a:t>
            </a:r>
            <a:br>
              <a:rPr lang="hi-IN" sz="1800" dirty="0" smtClean="0"/>
            </a:br>
            <a:r>
              <a:rPr lang="hi-IN" sz="1800" dirty="0" smtClean="0"/>
              <a:t>राज्यं प्रमत्तसचिवस्य नराधिपस्य ।।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8001000" cy="3840163"/>
          </a:xfrm>
        </p:spPr>
        <p:txBody>
          <a:bodyPr>
            <a:normAutofit/>
          </a:bodyPr>
          <a:lstStyle/>
          <a:p>
            <a:endParaRPr lang="hi-IN" sz="1800" dirty="0" smtClean="0"/>
          </a:p>
          <a:p>
            <a:endParaRPr lang="hi-IN" sz="1800" dirty="0"/>
          </a:p>
          <a:p>
            <a:endParaRPr lang="hi-IN" sz="1800" dirty="0" smtClean="0"/>
          </a:p>
          <a:p>
            <a:endParaRPr lang="hi-IN" sz="1800" dirty="0"/>
          </a:p>
          <a:p>
            <a:r>
              <a:rPr lang="hi-IN" sz="1800" dirty="0" smtClean="0"/>
              <a:t>लोभी का यश का नाश हो जाता है । </a:t>
            </a:r>
            <a:r>
              <a:rPr lang="hi-IN" sz="1800" dirty="0"/>
              <a:t>चुगलखोर </a:t>
            </a:r>
            <a:r>
              <a:rPr lang="hi-IN" sz="1800" dirty="0" smtClean="0"/>
              <a:t>की मित्रता , क्रिया नष्ट होने से कुल का नाश हो जाता है। पैसे के लोभी का धर्म । </a:t>
            </a:r>
            <a:r>
              <a:rPr lang="hi-IN" sz="1800" dirty="0"/>
              <a:t>कंजूस </a:t>
            </a:r>
            <a:r>
              <a:rPr lang="hi-IN" sz="1800" dirty="0" smtClean="0"/>
              <a:t>का सुख । पागल मंत्री राजा का  राज चला जाता है ।</a:t>
            </a:r>
          </a:p>
        </p:txBody>
      </p:sp>
    </p:spTree>
    <p:extLst>
      <p:ext uri="{BB962C8B-B14F-4D97-AF65-F5344CB8AC3E}">
        <p14:creationId xmlns:p14="http://schemas.microsoft.com/office/powerpoint/2010/main" val="130525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i-IN" sz="2000" dirty="0" smtClean="0"/>
              <a:t>पीत्वा रसं तु कटुकं मधुरं समानं।</a:t>
            </a:r>
            <a:br>
              <a:rPr lang="hi-IN" sz="2000" dirty="0" smtClean="0"/>
            </a:br>
            <a:r>
              <a:rPr lang="hi-IN" sz="2000" dirty="0" smtClean="0"/>
              <a:t>माधुर्यमेव जनयेत् मधुमक्षिका असौ ।</a:t>
            </a:r>
            <a:br>
              <a:rPr lang="hi-IN" sz="2000" dirty="0" smtClean="0"/>
            </a:br>
            <a:r>
              <a:rPr lang="hi-IN" sz="2000" dirty="0" smtClean="0"/>
              <a:t>सन्तस्तथैव सम्सज्जन दुर्जनानां </a:t>
            </a:r>
            <a:br>
              <a:rPr lang="hi-IN" sz="2000" dirty="0" smtClean="0"/>
            </a:br>
            <a:r>
              <a:rPr lang="hi-IN" sz="2000" dirty="0" smtClean="0"/>
              <a:t>श्रुत्वा वचः मधुरसूक्तरसं सृजन्ति ।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904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191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सुभाषितानि</vt:lpstr>
      <vt:lpstr>2 साहित्य सड्गीतकलाविहीनः, साक्षात् पशुः पुच्छविषाणहीणः। तृणं न खादन्नपि जीवमानः , तद्भाग्धेयं परमं पशूनाम् ।।</vt:lpstr>
      <vt:lpstr>  लुब्धस्य नश्यति यशः, पिशुनस्य मैत्री, नष्टक्रियस्य कुलम्, अर्थपरस्य धर्मः । विद्याफलं व्यसनिनः, कृपनस्य सौख्यम् । राज्यं प्रमत्तसचिवस्य नराधिपस्य ।।</vt:lpstr>
      <vt:lpstr>पीत्वा रसं तु कटुकं मधुरं समानं। माधुर्यमेव जनयेत् मधुमक्षिका असौ । सन्तस्तथैव सम्सज्जन दुर्जनानां  श्रुत्वा वचः मधुरसूक्तरसं सृजन्ति ।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सुभाषितानि</dc:title>
  <dc:creator>mk</dc:creator>
  <cp:lastModifiedBy>mk</cp:lastModifiedBy>
  <cp:revision>8</cp:revision>
  <dcterms:created xsi:type="dcterms:W3CDTF">2006-08-16T00:00:00Z</dcterms:created>
  <dcterms:modified xsi:type="dcterms:W3CDTF">2020-04-18T07:47:02Z</dcterms:modified>
</cp:coreProperties>
</file>